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4F7F"/>
    <a:srgbClr val="48A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0" d="100"/>
          <a:sy n="20" d="100"/>
        </p:scale>
        <p:origin x="1949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3C34-BA78-4DD0-9D55-19DA10A73017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313A-DC29-49E8-9A94-1427B0A42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347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3C34-BA78-4DD0-9D55-19DA10A73017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313A-DC29-49E8-9A94-1427B0A42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86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3C34-BA78-4DD0-9D55-19DA10A73017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313A-DC29-49E8-9A94-1427B0A42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240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3C34-BA78-4DD0-9D55-19DA10A73017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313A-DC29-49E8-9A94-1427B0A42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960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3C34-BA78-4DD0-9D55-19DA10A73017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313A-DC29-49E8-9A94-1427B0A42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652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3C34-BA78-4DD0-9D55-19DA10A73017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313A-DC29-49E8-9A94-1427B0A42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705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3C34-BA78-4DD0-9D55-19DA10A73017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313A-DC29-49E8-9A94-1427B0A42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13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3C34-BA78-4DD0-9D55-19DA10A73017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313A-DC29-49E8-9A94-1427B0A42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21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3C34-BA78-4DD0-9D55-19DA10A73017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313A-DC29-49E8-9A94-1427B0A42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88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3C34-BA78-4DD0-9D55-19DA10A73017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313A-DC29-49E8-9A94-1427B0A42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583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3C34-BA78-4DD0-9D55-19DA10A73017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313A-DC29-49E8-9A94-1427B0A42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141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C3C34-BA78-4DD0-9D55-19DA10A73017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3313A-DC29-49E8-9A94-1427B0A42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2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6E2E3361-7B92-2438-00A4-A328FFEFB7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582" y="749489"/>
            <a:ext cx="8364894" cy="3060000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9FB76CC0-3BB9-B8C7-5873-5E83E4945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09992" y="1725491"/>
            <a:ext cx="7013232" cy="1107996"/>
          </a:xfrm>
          <a:prstGeom prst="rect">
            <a:avLst/>
          </a:prstGeom>
          <a:noFill/>
          <a:ln w="9525">
            <a:solidFill>
              <a:schemeClr val="bg2">
                <a:lumMod val="9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600" i="0" u="none" strike="noStrike" cap="none" normalizeH="0" baseline="0" dirty="0">
                <a:ln>
                  <a:noFill/>
                </a:ln>
                <a:solidFill>
                  <a:srgbClr val="409EB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Logos</a:t>
            </a:r>
            <a:endParaRPr kumimoji="0" lang="fr-FR" altLang="fr-FR" sz="6600" i="0" u="none" strike="noStrike" cap="none" normalizeH="0" baseline="0" dirty="0">
              <a:ln>
                <a:noFill/>
              </a:ln>
              <a:solidFill>
                <a:srgbClr val="222675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898035-AAB3-E636-6381-223AC27D768D}"/>
              </a:ext>
            </a:extLst>
          </p:cNvPr>
          <p:cNvSpPr/>
          <p:nvPr/>
        </p:nvSpPr>
        <p:spPr>
          <a:xfrm>
            <a:off x="0" y="4358245"/>
            <a:ext cx="30275213" cy="3718955"/>
          </a:xfrm>
          <a:prstGeom prst="rect">
            <a:avLst/>
          </a:prstGeom>
          <a:solidFill>
            <a:srgbClr val="48A0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696BA1-5CD1-3580-429D-97366C0AC035}"/>
              </a:ext>
            </a:extLst>
          </p:cNvPr>
          <p:cNvSpPr/>
          <p:nvPr/>
        </p:nvSpPr>
        <p:spPr>
          <a:xfrm>
            <a:off x="3568790" y="4708657"/>
            <a:ext cx="23137629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Titre du poster</a:t>
            </a:r>
            <a:endParaRPr lang="fr-FR" sz="5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fr-FR" sz="5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Auteurs : Nom Prénom, Laboratoire 1 - Nom Prénom, Laboratoire 2 </a:t>
            </a:r>
          </a:p>
          <a:p>
            <a:pPr algn="ctr"/>
            <a:r>
              <a:rPr lang="fr-FR" sz="5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Contact :  </a:t>
            </a:r>
            <a:r>
              <a:rPr lang="fr-FR" sz="5400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adressemail@exemple.fr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A3354C-1ED8-5228-CBEA-D622A00AE26C}"/>
              </a:ext>
            </a:extLst>
          </p:cNvPr>
          <p:cNvSpPr/>
          <p:nvPr/>
        </p:nvSpPr>
        <p:spPr>
          <a:xfrm>
            <a:off x="648720" y="8427612"/>
            <a:ext cx="28977771" cy="32186987"/>
          </a:xfrm>
          <a:prstGeom prst="rect">
            <a:avLst/>
          </a:prstGeom>
          <a:noFill/>
          <a:ln w="76200" cap="flat" cmpd="tri">
            <a:solidFill>
              <a:srgbClr val="48A0B8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BB7DAA-D8F0-7BF7-8503-85916169C4A6}"/>
              </a:ext>
            </a:extLst>
          </p:cNvPr>
          <p:cNvSpPr/>
          <p:nvPr/>
        </p:nvSpPr>
        <p:spPr>
          <a:xfrm>
            <a:off x="1396228" y="9231758"/>
            <a:ext cx="231376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sz="5400">
                <a:solidFill>
                  <a:srgbClr val="484F7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Contenu…</a:t>
            </a:r>
            <a:endParaRPr lang="fr-FR" sz="5400" dirty="0">
              <a:solidFill>
                <a:srgbClr val="484F7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10BCE7D-11D0-528B-D79A-C26E254A7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004" y="40965011"/>
            <a:ext cx="16459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5400" b="1" i="0" u="none" strike="noStrike" cap="none" normalizeH="0" baseline="0" dirty="0">
                <a:ln>
                  <a:noFill/>
                </a:ln>
                <a:solidFill>
                  <a:srgbClr val="409EB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</a:t>
            </a:r>
            <a:r>
              <a:rPr kumimoji="0" lang="fr-FR" altLang="fr-FR" sz="5400" b="1" i="0" u="none" strike="noStrike" cap="none" normalizeH="0" baseline="30000" dirty="0">
                <a:ln>
                  <a:noFill/>
                </a:ln>
                <a:solidFill>
                  <a:srgbClr val="409EB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ème</a:t>
            </a:r>
            <a:r>
              <a:rPr kumimoji="0" lang="fr-FR" altLang="fr-FR" sz="5400" b="1" i="0" u="none" strike="noStrike" cap="none" normalizeH="0" baseline="0" dirty="0">
                <a:ln>
                  <a:noFill/>
                </a:ln>
                <a:solidFill>
                  <a:srgbClr val="409EB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Journées Nationales Microondes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5400" dirty="0">
                <a:solidFill>
                  <a:srgbClr val="22267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Antibes-Juan Les Pins</a:t>
            </a:r>
            <a:endParaRPr kumimoji="0" lang="fr-FR" altLang="fr-FR" sz="5400" i="0" u="none" strike="noStrike" cap="none" normalizeH="0" baseline="0" dirty="0">
              <a:ln>
                <a:noFill/>
              </a:ln>
              <a:solidFill>
                <a:srgbClr val="222675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3340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436</TotalTime>
  <Words>33</Words>
  <Application>Microsoft Office PowerPoint</Application>
  <PresentationFormat>Personnalisé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Jerome Lanteri</dc:creator>
  <cp:lastModifiedBy>Jerome Lanteri</cp:lastModifiedBy>
  <cp:revision>12</cp:revision>
  <dcterms:created xsi:type="dcterms:W3CDTF">2024-02-26T09:07:42Z</dcterms:created>
  <dcterms:modified xsi:type="dcterms:W3CDTF">2024-04-22T15:12:07Z</dcterms:modified>
</cp:coreProperties>
</file>